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F203-A933-493A-A4EC-8ECC4FE14869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9CA0-206B-4435-ADF9-7168BB9F8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2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F203-A933-493A-A4EC-8ECC4FE14869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9CA0-206B-4435-ADF9-7168BB9F8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6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F203-A933-493A-A4EC-8ECC4FE14869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9CA0-206B-4435-ADF9-7168BB9F8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0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F203-A933-493A-A4EC-8ECC4FE14869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9CA0-206B-4435-ADF9-7168BB9F8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4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F203-A933-493A-A4EC-8ECC4FE14869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9CA0-206B-4435-ADF9-7168BB9F8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7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F203-A933-493A-A4EC-8ECC4FE14869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9CA0-206B-4435-ADF9-7168BB9F8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9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F203-A933-493A-A4EC-8ECC4FE14869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9CA0-206B-4435-ADF9-7168BB9F8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2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F203-A933-493A-A4EC-8ECC4FE14869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9CA0-206B-4435-ADF9-7168BB9F8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85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F203-A933-493A-A4EC-8ECC4FE14869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9CA0-206B-4435-ADF9-7168BB9F8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F203-A933-493A-A4EC-8ECC4FE14869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9CA0-206B-4435-ADF9-7168BB9F8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0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F203-A933-493A-A4EC-8ECC4FE14869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9CA0-206B-4435-ADF9-7168BB9F8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3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4F203-A933-493A-A4EC-8ECC4FE14869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39CA0-206B-4435-ADF9-7168BB9F80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5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gisto.com/video/MlUNYQcWEDVuX0BgCzE?openshar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mp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" y="0"/>
            <a:ext cx="91432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1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This is our billboard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00200"/>
            <a:ext cx="8926825" cy="5029200"/>
          </a:xfrm>
        </p:spPr>
      </p:pic>
    </p:spTree>
    <p:extLst>
      <p:ext uri="{BB962C8B-B14F-4D97-AF65-F5344CB8AC3E}">
        <p14:creationId xmlns:p14="http://schemas.microsoft.com/office/powerpoint/2010/main" val="205965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This is our magazine ad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638800" cy="5638800"/>
          </a:xfrm>
        </p:spPr>
      </p:pic>
    </p:spTree>
    <p:extLst>
      <p:ext uri="{BB962C8B-B14F-4D97-AF65-F5344CB8AC3E}">
        <p14:creationId xmlns:p14="http://schemas.microsoft.com/office/powerpoint/2010/main" val="9925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Magisto</a:t>
            </a:r>
            <a:r>
              <a:rPr lang="en-US" b="1" u="sng" dirty="0" smtClean="0"/>
              <a:t> Movie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www.magisto.com/video/MlUNYQcWEDVuX0BgCzE?openshare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8986">
            <a:off x="518925" y="1145378"/>
            <a:ext cx="3128009" cy="208154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3491">
            <a:off x="5734834" y="1234747"/>
            <a:ext cx="2862996" cy="21444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watching!!!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8095">
            <a:off x="1401014" y="3663496"/>
            <a:ext cx="3128639" cy="20819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9477">
            <a:off x="5497817" y="4140605"/>
            <a:ext cx="2944304" cy="19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02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This is our billboard</vt:lpstr>
      <vt:lpstr>This is our magazine ad</vt:lpstr>
      <vt:lpstr>Magisto Movie</vt:lpstr>
      <vt:lpstr>Thanks for watching!!!</vt:lpstr>
    </vt:vector>
  </TitlesOfParts>
  <Company>Williamston Public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Fulara</dc:creator>
  <cp:lastModifiedBy>Nate Fulara</cp:lastModifiedBy>
  <cp:revision>7</cp:revision>
  <dcterms:created xsi:type="dcterms:W3CDTF">2013-10-04T14:12:40Z</dcterms:created>
  <dcterms:modified xsi:type="dcterms:W3CDTF">2013-10-07T14:10:27Z</dcterms:modified>
</cp:coreProperties>
</file>